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410" r:id="rId3"/>
    <p:sldId id="409" r:id="rId4"/>
    <p:sldId id="411" r:id="rId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99" d="100"/>
          <a:sy n="99" d="100"/>
        </p:scale>
        <p:origin x="84" y="582"/>
      </p:cViewPr>
      <p:guideLst>
        <p:guide orient="horz" pos="2137"/>
        <p:guide pos="3843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7" Type="http://schemas.openxmlformats.org/officeDocument/2006/relationships/viewProps" Target="viewProps.xml"/><Relationship Id="rId6" Type="http://schemas.openxmlformats.org/officeDocument/2006/relationships/presProps" Target="presProps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  <a:endParaRPr>
              <a:sym typeface="+mn-ea"/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  <a:endParaRPr dirty="0"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63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tags" Target="../tags/tag64.xml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ags" Target="../tags/tag66.xml"/><Relationship Id="rId3" Type="http://schemas.openxmlformats.org/officeDocument/2006/relationships/tags" Target="../tags/tag65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39235" y="699135"/>
            <a:ext cx="4398010" cy="292925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图片 3" descr="C:/Users/liugu/AppData/Local/Temp/picturescale_20210323032724/output_20210323032725.pngoutput_202103230327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9235" y="3909060"/>
            <a:ext cx="4398010" cy="274828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圆角矩形 9"/>
          <p:cNvSpPr/>
          <p:nvPr/>
        </p:nvSpPr>
        <p:spPr>
          <a:xfrm>
            <a:off x="4038918" y="3158808"/>
            <a:ext cx="838835" cy="469265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1600" kern="100">
                <a:latin typeface="Calibri" panose="020F0502020204030204"/>
                <a:ea typeface="宋体" panose="02010600030101010101" pitchFamily="2" charset="-122"/>
                <a:cs typeface="Times New Roman" panose="02020603050405020304"/>
                <a:sym typeface="Times New Roman" panose="02020603050405020304"/>
              </a:rPr>
              <a:t>使用</a:t>
            </a:r>
            <a:endParaRPr lang="en-US" altLang="zh-CN" sz="1600" kern="100">
              <a:latin typeface="Calibri" panose="020F0502020204030204"/>
              <a:ea typeface="宋体" panose="02010600030101010101" pitchFamily="2" charset="-122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3" name="圆角矩形 9"/>
          <p:cNvSpPr/>
          <p:nvPr/>
        </p:nvSpPr>
        <p:spPr>
          <a:xfrm>
            <a:off x="4038918" y="6187758"/>
            <a:ext cx="838835" cy="469265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r>
              <a:rPr lang="en-US" altLang="zh-CN" sz="1600" kern="100">
                <a:latin typeface="Calibri" panose="020F0502020204030204"/>
                <a:ea typeface="宋体" panose="02010600030101010101" pitchFamily="2" charset="-122"/>
                <a:cs typeface="Times New Roman" panose="02020603050405020304"/>
                <a:sym typeface="Times New Roman" panose="02020603050405020304"/>
              </a:rPr>
              <a:t>使用</a:t>
            </a:r>
            <a:endParaRPr lang="en-US" altLang="zh-CN" sz="1600" kern="100">
              <a:latin typeface="Calibri" panose="020F0502020204030204"/>
              <a:ea typeface="宋体" panose="02010600030101010101" pitchFamily="2" charset="-122"/>
              <a:cs typeface="Times New Roman" panose="02020603050405020304"/>
              <a:sym typeface="Times New Roman" panose="02020603050405020304"/>
            </a:endParaRPr>
          </a:p>
        </p:txBody>
      </p:sp>
      <p:cxnSp>
        <p:nvCxnSpPr>
          <p:cNvPr id="4" name="直接箭头连接符 3"/>
          <p:cNvCxnSpPr>
            <a:stCxn id="7" idx="3"/>
          </p:cNvCxnSpPr>
          <p:nvPr/>
        </p:nvCxnSpPr>
        <p:spPr>
          <a:xfrm>
            <a:off x="8437245" y="2164080"/>
            <a:ext cx="1109980" cy="16129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9652000" y="1925320"/>
            <a:ext cx="1711960" cy="9417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考虑还是拉杆显示最好</a:t>
            </a:r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4031615" y="175895"/>
            <a:ext cx="4441190" cy="51308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圆角矩形 4"/>
          <p:cNvSpPr/>
          <p:nvPr/>
        </p:nvSpPr>
        <p:spPr>
          <a:xfrm>
            <a:off x="4039235" y="208915"/>
            <a:ext cx="2120900" cy="44640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风格</a:t>
            </a:r>
            <a:endParaRPr lang="zh-CN" altLang="en-US"/>
          </a:p>
        </p:txBody>
      </p:sp>
      <p:sp>
        <p:nvSpPr>
          <p:cNvPr id="10" name="圆角矩形 9"/>
          <p:cNvSpPr/>
          <p:nvPr/>
        </p:nvSpPr>
        <p:spPr>
          <a:xfrm>
            <a:off x="6316345" y="213995"/>
            <a:ext cx="2120900" cy="44640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相册</a:t>
            </a:r>
            <a:endParaRPr lang="zh-CN" altLang="en-US"/>
          </a:p>
        </p:txBody>
      </p:sp>
      <p:cxnSp>
        <p:nvCxnSpPr>
          <p:cNvPr id="11" name="直接箭头连接符 10"/>
          <p:cNvCxnSpPr/>
          <p:nvPr/>
        </p:nvCxnSpPr>
        <p:spPr>
          <a:xfrm flipV="1">
            <a:off x="8472805" y="424815"/>
            <a:ext cx="1747520" cy="1460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10251440" y="85090"/>
            <a:ext cx="1626235" cy="7042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哪一个方前面</a:t>
            </a:r>
            <a:endParaRPr lang="zh-CN" altLang="en-US"/>
          </a:p>
          <a:p>
            <a:pPr algn="ctr"/>
            <a:r>
              <a:rPr lang="zh-CN" altLang="en-US"/>
              <a:t>待考虑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889375" y="205105"/>
            <a:ext cx="3642360" cy="613156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6" name="图片 15" descr="333"/>
          <p:cNvPicPr>
            <a:picLocks noChangeAspect="1"/>
          </p:cNvPicPr>
          <p:nvPr/>
        </p:nvPicPr>
        <p:blipFill>
          <a:blip r:embed="rId1"/>
          <a:srcRect l="6431" t="543" r="18864" b="-3529"/>
          <a:stretch>
            <a:fillRect/>
          </a:stretch>
        </p:blipFill>
        <p:spPr>
          <a:xfrm>
            <a:off x="3889375" y="205105"/>
            <a:ext cx="3641725" cy="563943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3810" y="4851400"/>
            <a:ext cx="1139825" cy="870585"/>
          </a:xfrm>
          <a:prstGeom prst="rect">
            <a:avLst/>
          </a:prstGeom>
        </p:spPr>
      </p:pic>
      <p:cxnSp>
        <p:nvCxnSpPr>
          <p:cNvPr id="7" name="直接箭头连接符 6"/>
          <p:cNvCxnSpPr>
            <a:stCxn id="5" idx="3"/>
            <a:endCxn id="10" idx="1"/>
          </p:cNvCxnSpPr>
          <p:nvPr/>
        </p:nvCxnSpPr>
        <p:spPr>
          <a:xfrm flipV="1">
            <a:off x="7493635" y="4427220"/>
            <a:ext cx="1678940" cy="85979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408940" y="5160645"/>
            <a:ext cx="2158365" cy="1358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sz="1200"/>
              <a:t>点击弹出照片选择弹窗</a:t>
            </a:r>
            <a:endParaRPr lang="zh-CN" sz="1200"/>
          </a:p>
          <a:p>
            <a:pPr algn="ctr"/>
            <a:r>
              <a:rPr lang="zh-CN" sz="1200"/>
              <a:t>考虑与风格选择弹窗是否用同一个</a:t>
            </a:r>
            <a:endParaRPr lang="zh-CN" sz="1200"/>
          </a:p>
          <a:p>
            <a:pPr algn="ctr"/>
            <a:r>
              <a:rPr lang="zh-CN" sz="1200"/>
              <a:t>但是这两者怎么区分，用户容易混</a:t>
            </a:r>
            <a:endParaRPr lang="zh-CN" sz="1200"/>
          </a:p>
        </p:txBody>
      </p:sp>
      <p:sp>
        <p:nvSpPr>
          <p:cNvPr id="10" name="矩形 9"/>
          <p:cNvSpPr/>
          <p:nvPr/>
        </p:nvSpPr>
        <p:spPr>
          <a:xfrm>
            <a:off x="9172575" y="3827780"/>
            <a:ext cx="2034540" cy="11982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/>
              <a:t>显示当前选择的风格列表</a:t>
            </a:r>
            <a:endParaRPr lang="zh-CN" altLang="en-US" sz="1200"/>
          </a:p>
          <a:p>
            <a:pPr algn="ctr"/>
            <a:r>
              <a:rPr lang="zh-CN" altLang="en-US" sz="1200"/>
              <a:t>点击列表里面的风格图，切换体验不同风格</a:t>
            </a:r>
            <a:endParaRPr lang="zh-CN" altLang="en-US" sz="1200"/>
          </a:p>
        </p:txBody>
      </p:sp>
      <p:sp>
        <p:nvSpPr>
          <p:cNvPr id="11" name="圆角矩形 10"/>
          <p:cNvSpPr/>
          <p:nvPr/>
        </p:nvSpPr>
        <p:spPr>
          <a:xfrm>
            <a:off x="6581775" y="990600"/>
            <a:ext cx="808355" cy="4349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/>
              <a:t>去</a:t>
            </a:r>
            <a:r>
              <a:rPr lang="en-US" altLang="zh-CN" sz="1200"/>
              <a:t>P</a:t>
            </a:r>
            <a:r>
              <a:rPr lang="zh-CN" altLang="en-US" sz="1200"/>
              <a:t>图</a:t>
            </a:r>
            <a:endParaRPr lang="zh-CN" altLang="en-US" sz="1200"/>
          </a:p>
        </p:txBody>
      </p:sp>
      <p:cxnSp>
        <p:nvCxnSpPr>
          <p:cNvPr id="12" name="直接箭头连接符 11"/>
          <p:cNvCxnSpPr>
            <a:stCxn id="11" idx="3"/>
            <a:endCxn id="13" idx="1"/>
          </p:cNvCxnSpPr>
          <p:nvPr/>
        </p:nvCxnSpPr>
        <p:spPr>
          <a:xfrm>
            <a:off x="7390130" y="1208405"/>
            <a:ext cx="1782445" cy="166687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9172575" y="2376170"/>
            <a:ext cx="1939925" cy="9982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/>
              <a:t>进入</a:t>
            </a:r>
            <a:r>
              <a:rPr lang="en-US" altLang="zh-CN" sz="1200"/>
              <a:t>P</a:t>
            </a:r>
            <a:r>
              <a:rPr lang="zh-CN" altLang="en-US" sz="1200"/>
              <a:t>图界面</a:t>
            </a:r>
            <a:endParaRPr lang="zh-CN" altLang="en-US" sz="1200"/>
          </a:p>
          <a:p>
            <a:pPr algn="ctr"/>
            <a:r>
              <a:rPr lang="zh-CN" altLang="en-US" sz="1200"/>
              <a:t>复用暴走</a:t>
            </a:r>
            <a:r>
              <a:rPr lang="en-US" altLang="zh-CN" sz="1200"/>
              <a:t>P</a:t>
            </a:r>
            <a:r>
              <a:rPr lang="zh-CN" altLang="en-US" sz="1200"/>
              <a:t>图的</a:t>
            </a:r>
            <a:endParaRPr lang="zh-CN" altLang="en-US" sz="1200"/>
          </a:p>
          <a:p>
            <a:pPr algn="ctr"/>
            <a:r>
              <a:rPr lang="zh-CN" altLang="en-US" sz="1200"/>
              <a:t>返回这里显示</a:t>
            </a:r>
            <a:r>
              <a:rPr lang="en-US" altLang="zh-CN" sz="1200"/>
              <a:t>P</a:t>
            </a:r>
            <a:r>
              <a:rPr lang="zh-CN" altLang="en-US" sz="1200"/>
              <a:t>图结果</a:t>
            </a:r>
            <a:endParaRPr lang="zh-CN" altLang="en-US" sz="1200"/>
          </a:p>
          <a:p>
            <a:pPr algn="ctr"/>
            <a:r>
              <a:rPr lang="zh-CN" altLang="en-US" sz="1200"/>
              <a:t>位置待定</a:t>
            </a:r>
            <a:endParaRPr lang="zh-CN" altLang="en-US" sz="1200"/>
          </a:p>
        </p:txBody>
      </p:sp>
      <p:sp>
        <p:nvSpPr>
          <p:cNvPr id="17" name="圆角矩形 16"/>
          <p:cNvSpPr/>
          <p:nvPr/>
        </p:nvSpPr>
        <p:spPr>
          <a:xfrm>
            <a:off x="6457315" y="5874385"/>
            <a:ext cx="932815" cy="3613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/>
              <a:t>选风格</a:t>
            </a:r>
            <a:endParaRPr lang="zh-CN" altLang="en-US" sz="1200"/>
          </a:p>
        </p:txBody>
      </p:sp>
      <p:sp>
        <p:nvSpPr>
          <p:cNvPr id="18" name="圆角矩形 17"/>
          <p:cNvSpPr/>
          <p:nvPr/>
        </p:nvSpPr>
        <p:spPr>
          <a:xfrm>
            <a:off x="4022090" y="5844540"/>
            <a:ext cx="808990" cy="3911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/>
              <a:t>换照片</a:t>
            </a:r>
            <a:endParaRPr lang="zh-CN" altLang="en-US" sz="1200"/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8580" y="4852035"/>
            <a:ext cx="1122680" cy="870585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2090" y="4852035"/>
            <a:ext cx="1110615" cy="869950"/>
          </a:xfrm>
          <a:prstGeom prst="rect">
            <a:avLst/>
          </a:prstGeom>
        </p:spPr>
      </p:pic>
      <p:cxnSp>
        <p:nvCxnSpPr>
          <p:cNvPr id="2" name="直接箭头连接符 1"/>
          <p:cNvCxnSpPr>
            <a:stCxn id="17" idx="3"/>
            <a:endCxn id="3" idx="1"/>
          </p:cNvCxnSpPr>
          <p:nvPr/>
        </p:nvCxnSpPr>
        <p:spPr>
          <a:xfrm flipV="1">
            <a:off x="7390130" y="6040120"/>
            <a:ext cx="1734820" cy="1524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 2"/>
          <p:cNvSpPr/>
          <p:nvPr/>
        </p:nvSpPr>
        <p:spPr>
          <a:xfrm>
            <a:off x="9124950" y="5440680"/>
            <a:ext cx="2034540" cy="11982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/>
              <a:t>点击之后进入弹窗选图，见下页</a:t>
            </a:r>
            <a:endParaRPr lang="zh-CN" altLang="en-US" sz="1200"/>
          </a:p>
          <a:p>
            <a:pPr algn="ctr"/>
            <a:r>
              <a:rPr lang="zh-CN" altLang="en-US" sz="1200"/>
              <a:t>弹窗选图选择某个图之后，上面的列表显示弹窗分组的风格列表</a:t>
            </a:r>
            <a:endParaRPr lang="zh-CN" altLang="en-US" sz="1200"/>
          </a:p>
        </p:txBody>
      </p:sp>
      <p:cxnSp>
        <p:nvCxnSpPr>
          <p:cNvPr id="6" name="直接箭头连接符 5"/>
          <p:cNvCxnSpPr>
            <a:stCxn id="18" idx="1"/>
          </p:cNvCxnSpPr>
          <p:nvPr/>
        </p:nvCxnSpPr>
        <p:spPr>
          <a:xfrm flipH="1" flipV="1">
            <a:off x="2567305" y="6024245"/>
            <a:ext cx="1454785" cy="1587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圆角矩形 13"/>
          <p:cNvSpPr/>
          <p:nvPr/>
        </p:nvSpPr>
        <p:spPr>
          <a:xfrm>
            <a:off x="6581775" y="309245"/>
            <a:ext cx="808355" cy="4349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sz="1200"/>
              <a:t>保存按钮</a:t>
            </a:r>
            <a:endParaRPr lang="zh-CN" sz="1200"/>
          </a:p>
        </p:txBody>
      </p:sp>
      <p:sp>
        <p:nvSpPr>
          <p:cNvPr id="22" name="圆角矩形 21"/>
          <p:cNvSpPr/>
          <p:nvPr/>
        </p:nvSpPr>
        <p:spPr>
          <a:xfrm>
            <a:off x="4022090" y="369570"/>
            <a:ext cx="808355" cy="4349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sz="1200"/>
              <a:t>取消按钮</a:t>
            </a:r>
            <a:endParaRPr lang="zh-CN" sz="1200"/>
          </a:p>
        </p:txBody>
      </p:sp>
    </p:spTree>
    <p:custDataLst>
      <p:tags r:id="rId5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889375" y="205105"/>
            <a:ext cx="3642360" cy="613156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6" name="图片 15" descr="333"/>
          <p:cNvPicPr>
            <a:picLocks noChangeAspect="1"/>
          </p:cNvPicPr>
          <p:nvPr/>
        </p:nvPicPr>
        <p:blipFill>
          <a:blip r:embed="rId1"/>
          <a:srcRect l="6431" t="543" r="18864" b="-3529"/>
          <a:stretch>
            <a:fillRect/>
          </a:stretch>
        </p:blipFill>
        <p:spPr>
          <a:xfrm>
            <a:off x="3889375" y="205105"/>
            <a:ext cx="3641725" cy="457327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3675" y="3068320"/>
            <a:ext cx="1139825" cy="870585"/>
          </a:xfrm>
          <a:prstGeom prst="rect">
            <a:avLst/>
          </a:prstGeom>
        </p:spPr>
      </p:pic>
      <p:graphicFrame>
        <p:nvGraphicFramePr>
          <p:cNvPr id="6" name="表格 5"/>
          <p:cNvGraphicFramePr/>
          <p:nvPr>
            <p:custDataLst>
              <p:tags r:id="rId3"/>
            </p:custDataLst>
          </p:nvPr>
        </p:nvGraphicFramePr>
        <p:xfrm>
          <a:off x="3889375" y="4121785"/>
          <a:ext cx="3644900" cy="22142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8980"/>
                <a:gridCol w="728980"/>
                <a:gridCol w="728980"/>
                <a:gridCol w="728980"/>
                <a:gridCol w="728980"/>
              </a:tblGrid>
              <a:tr h="695960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</a:tr>
              <a:tr h="506095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</a:tr>
              <a:tr h="506095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</a:tr>
              <a:tr h="506095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7" name="直接箭头连接符 6"/>
          <p:cNvCxnSpPr>
            <a:stCxn id="5" idx="1"/>
          </p:cNvCxnSpPr>
          <p:nvPr/>
        </p:nvCxnSpPr>
        <p:spPr>
          <a:xfrm flipH="1">
            <a:off x="2376805" y="3503930"/>
            <a:ext cx="1626870" cy="2762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161290" y="3068320"/>
            <a:ext cx="2158365" cy="1358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/>
              <a:t>风格图</a:t>
            </a:r>
            <a:r>
              <a:rPr lang="en-US" altLang="zh-CN" sz="1200"/>
              <a:t> </a:t>
            </a:r>
            <a:r>
              <a:rPr lang="zh-CN" altLang="en-US" sz="1200"/>
              <a:t>浮动感显示</a:t>
            </a:r>
            <a:endParaRPr lang="zh-CN" altLang="en-US" sz="1200"/>
          </a:p>
          <a:p>
            <a:pPr algn="ctr"/>
            <a:r>
              <a:rPr lang="zh-CN" altLang="en-US" sz="1200"/>
              <a:t>点击进入选图界面重新选择</a:t>
            </a:r>
            <a:endParaRPr lang="zh-CN" altLang="en-US" sz="1200"/>
          </a:p>
          <a:p>
            <a:pPr algn="ctr"/>
            <a:r>
              <a:rPr lang="zh-CN" altLang="en-US" sz="1200"/>
              <a:t>新用户提示可点击切换或者其他方式提示</a:t>
            </a:r>
            <a:endParaRPr lang="zh-CN" altLang="en-US" sz="1200"/>
          </a:p>
        </p:txBody>
      </p:sp>
      <p:cxnSp>
        <p:nvCxnSpPr>
          <p:cNvPr id="9" name="直接箭头连接符 8"/>
          <p:cNvCxnSpPr/>
          <p:nvPr/>
        </p:nvCxnSpPr>
        <p:spPr>
          <a:xfrm flipH="1">
            <a:off x="2310130" y="5523865"/>
            <a:ext cx="1579245" cy="23431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161925" y="5311140"/>
            <a:ext cx="2034540" cy="11982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/>
              <a:t>本地图片列表</a:t>
            </a:r>
            <a:endParaRPr lang="zh-CN" altLang="en-US" sz="1200"/>
          </a:p>
          <a:p>
            <a:pPr algn="ctr"/>
            <a:r>
              <a:rPr lang="zh-CN" altLang="en-US" sz="1200"/>
              <a:t>上方是文件夹</a:t>
            </a:r>
            <a:endParaRPr lang="zh-CN" altLang="en-US" sz="1200"/>
          </a:p>
          <a:p>
            <a:pPr algn="ctr"/>
            <a:r>
              <a:rPr lang="zh-CN" altLang="en-US" sz="1200"/>
              <a:t>可以复用贴图选择列表</a:t>
            </a:r>
            <a:endParaRPr lang="zh-CN" altLang="en-US" sz="1200"/>
          </a:p>
        </p:txBody>
      </p:sp>
      <p:sp>
        <p:nvSpPr>
          <p:cNvPr id="11" name="圆角矩形 10"/>
          <p:cNvSpPr/>
          <p:nvPr/>
        </p:nvSpPr>
        <p:spPr>
          <a:xfrm>
            <a:off x="6609080" y="3503930"/>
            <a:ext cx="808355" cy="4349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/>
              <a:t>去</a:t>
            </a:r>
            <a:r>
              <a:rPr lang="en-US" altLang="zh-CN" sz="1200"/>
              <a:t>P</a:t>
            </a:r>
            <a:r>
              <a:rPr lang="zh-CN" altLang="en-US" sz="1200"/>
              <a:t>图</a:t>
            </a:r>
            <a:endParaRPr lang="zh-CN" altLang="en-US" sz="1200"/>
          </a:p>
        </p:txBody>
      </p:sp>
      <p:cxnSp>
        <p:nvCxnSpPr>
          <p:cNvPr id="12" name="直接箭头连接符 11"/>
          <p:cNvCxnSpPr>
            <a:stCxn id="11" idx="3"/>
          </p:cNvCxnSpPr>
          <p:nvPr/>
        </p:nvCxnSpPr>
        <p:spPr>
          <a:xfrm>
            <a:off x="7417435" y="3721735"/>
            <a:ext cx="1626235" cy="39116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9224010" y="3780155"/>
            <a:ext cx="1939925" cy="9982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/>
              <a:t>进入</a:t>
            </a:r>
            <a:r>
              <a:rPr lang="en-US" altLang="zh-CN" sz="1200"/>
              <a:t>P</a:t>
            </a:r>
            <a:r>
              <a:rPr lang="zh-CN" altLang="en-US" sz="1200"/>
              <a:t>图界面</a:t>
            </a:r>
            <a:endParaRPr lang="zh-CN" altLang="en-US" sz="1200"/>
          </a:p>
          <a:p>
            <a:pPr algn="ctr"/>
            <a:r>
              <a:rPr lang="zh-CN" altLang="en-US" sz="1200"/>
              <a:t>复用暴走</a:t>
            </a:r>
            <a:r>
              <a:rPr lang="en-US" altLang="zh-CN" sz="1200"/>
              <a:t>P</a:t>
            </a:r>
            <a:r>
              <a:rPr lang="zh-CN" altLang="en-US" sz="1200"/>
              <a:t>图的</a:t>
            </a:r>
            <a:endParaRPr lang="zh-CN" altLang="en-US" sz="1200"/>
          </a:p>
          <a:p>
            <a:pPr algn="ctr"/>
            <a:r>
              <a:rPr lang="zh-CN" altLang="en-US" sz="1200"/>
              <a:t>返回这里显示</a:t>
            </a:r>
            <a:r>
              <a:rPr lang="en-US" altLang="zh-CN" sz="1200"/>
              <a:t>P</a:t>
            </a:r>
            <a:r>
              <a:rPr lang="zh-CN" altLang="en-US" sz="1200"/>
              <a:t>图结果</a:t>
            </a:r>
            <a:endParaRPr lang="zh-CN" altLang="en-US" sz="1200"/>
          </a:p>
        </p:txBody>
      </p:sp>
    </p:spTree>
    <p:custDataLst>
      <p:tags r:id="rId4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4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5.xml><?xml version="1.0" encoding="utf-8"?>
<p:tagLst xmlns:p="http://schemas.openxmlformats.org/presentationml/2006/main">
  <p:tag name="KSO_WM_UNIT_TABLE_BEAUTIFY" val="smartTable{b3fb4b0a-a04a-4468-974c-c03f790056de}"/>
</p:tagLst>
</file>

<file path=ppt/tags/tag66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270</Words>
  <Application>WPS 演示</Application>
  <PresentationFormat>宽屏</PresentationFormat>
  <Paragraphs>52</Paragraphs>
  <Slides>3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</vt:i4>
      </vt:variant>
    </vt:vector>
  </HeadingPairs>
  <TitlesOfParts>
    <vt:vector size="12" baseType="lpstr">
      <vt:lpstr>Arial</vt:lpstr>
      <vt:lpstr>宋体</vt:lpstr>
      <vt:lpstr>Wingdings</vt:lpstr>
      <vt:lpstr>微软雅黑</vt:lpstr>
      <vt:lpstr>Wingdings</vt:lpstr>
      <vt:lpstr>Calibri</vt:lpstr>
      <vt:lpstr>Times New Roman</vt:lpstr>
      <vt:lpstr>Arial Unicode MS</vt:lpstr>
      <vt:lpstr>Office 主题​​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勉</cp:lastModifiedBy>
  <cp:revision>153</cp:revision>
  <dcterms:created xsi:type="dcterms:W3CDTF">2019-06-19T02:08:00Z</dcterms:created>
  <dcterms:modified xsi:type="dcterms:W3CDTF">2021-03-24T13:58:37Z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2052-11.1.0.10356</vt:lpwstr>
  </property>
  <property fmtid="{D5CDD505-2E9C-101B-9397-08002B2CF9AE}" pid="3" name="ICV">
    <vt:lpwstr>4395BCF02B054A51A4DEA6A177BD1FF5</vt:lpwstr>
  </property>
</Properties>
</file>